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80" r:id="rId4"/>
    <p:sldId id="281" r:id="rId5"/>
    <p:sldId id="282" r:id="rId6"/>
    <p:sldId id="283" r:id="rId7"/>
    <p:sldId id="284" r:id="rId8"/>
    <p:sldId id="278" r:id="rId9"/>
    <p:sldId id="285" r:id="rId10"/>
    <p:sldId id="286" r:id="rId11"/>
    <p:sldId id="279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배달의민족 주아" panose="02020603020101020101" pitchFamily="18" charset="-127"/>
      <p:regular r:id="rId15"/>
    </p:embeddedFont>
    <p:embeddedFont>
      <p:font typeface="에스코어 드림 5 Medium" panose="020B0503030302020204" pitchFamily="34" charset="-127"/>
      <p:regular r:id="rId16"/>
    </p:embeddedFont>
    <p:embeddedFont>
      <p:font typeface="에스코어 드림 8 Heavy" panose="020B0903030302020204" pitchFamily="34" charset="-127"/>
      <p:bold r:id="rId17"/>
    </p:embeddedFont>
    <p:embeddedFont>
      <p:font typeface="에스코어 드림 9 Black" panose="020B0A03030302020204" pitchFamily="34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BC"/>
    <a:srgbClr val="FFDDE8"/>
    <a:srgbClr val="969293"/>
    <a:srgbClr val="D5E0EF"/>
    <a:srgbClr val="7B9BCB"/>
    <a:srgbClr val="5780BD"/>
    <a:srgbClr val="FF3399"/>
    <a:srgbClr val="F3E8EA"/>
    <a:srgbClr val="FFE8F0"/>
    <a:srgbClr val="FED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95201" cy="2952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CB4E-2BF2-43D2-9E26-E3629B6A9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812537-2B70-4ED7-B041-6B3FF169B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6E8AD-D1FF-4995-8B9F-AA85B8EB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55B8E-B8A5-44BF-B251-82EE28D8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7C631-D24D-4D1C-9435-80B96F63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56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895D2-3D78-4BC9-B781-6E96B553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1CD43B-84A1-4F11-904C-408E7AFCF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9ADEA-85BB-4D92-B23C-34EB8B08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FE613-5590-429F-B797-CC8B1768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01EC2-2BA6-4C0E-832A-5FDB04DD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2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96CC7-530C-4049-9EE5-7AD53E60D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3581B-0414-4125-8467-80E1F9CED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01F35-A9C3-4283-AD5C-F003D7A0A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7EA6D-1A3C-43EB-9C09-B82F8032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CAB6E6-AE55-48A4-9D90-9C8CB32E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485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4F578-A3E0-49FC-8976-E2841277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234CA-9A8A-4B84-B895-24571D363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72BA-BC52-4F72-88C0-AFBE882F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D5AE0-26C2-45B9-BAE2-07D250C7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161E5E-3D19-45F4-BC97-32F679F4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12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CACF8-C3DA-4F35-8B38-FA9D3413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2F682-7934-4641-AB3A-5D8EAFA07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0AC92-A905-4E69-BAC4-84843DD6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5FA25-27FD-4475-A83E-83083B21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31218A-4394-4749-977F-AA888453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47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05A8A-FD89-4638-83DB-6A344882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A75D6-F1C2-4145-80BF-D7C370561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AF5C22-556F-411B-9B70-D27A63D54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E913B8-6455-4BD5-A518-FFD144D0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BDC7E-BA45-4624-877B-E5A64700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77E78-2806-4629-A910-A7792726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168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EBF96-8D69-4ED0-88C0-5053A41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56EE6-96F8-44B1-AC16-2CA2EB90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8A347F-999C-4115-AC1E-53788FF81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1C6480-D697-493F-BC35-679751747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20A67F-4FF4-4FED-98F2-B85BC3B9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2A672-1A8F-4909-A2C5-6A688562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BEA98D-2E84-4F97-B9CB-AD304D77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E4E66D-C873-4446-8744-42DB738A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52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E2406-84BC-4358-AA66-32FB8039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599F67-DD55-4B90-AD57-6ECBB056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1CC3E5-C915-4CF7-A57E-C91AAC961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BEB156-E6A9-40D2-9A30-71A27186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4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7D6977-5175-4D4F-B9D7-493A4ED9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C63536-F7F9-486A-AE82-0BD1AB7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4917F-B4E7-42D0-8A0E-3A4D5EEE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341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6579A-8D90-4AC6-88D7-FA6D6A67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3AD32-30C9-4EA8-807B-39AE74D6D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DF6C9C-C3C6-40AD-9CB1-67D9F5D14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BE30E3-9D0A-4315-8310-F2CBD7C8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B48E6-42A0-4CE0-8B8A-EB268858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AA049F-EBBF-4BC9-8876-A923F673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27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263A-9F20-4F54-A070-1C3ED554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299BD1-08F4-40EC-ADDB-BC337C609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610C5C-3BD2-4764-A649-60CEFFFD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2D0253-EA83-4CCC-BC97-DB5F88C6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705BF-CF78-40FF-B240-5D0A5273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BF7B28-6A01-4759-B84F-880F55E4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4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E5F26-EAED-4C1C-9809-3DCD2F1F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8E0105-D2CC-4EE1-BA5C-C574EF061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DBA18-C67A-4564-8D5F-758C73E1A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DB809-B291-4817-B1A3-38A577116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FA9E30-7939-4428-85B6-9105F0EE0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11.m4a"/><Relationship Id="rId7" Type="http://schemas.openxmlformats.org/officeDocument/2006/relationships/image" Target="../media/image13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1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7" Type="http://schemas.openxmlformats.org/officeDocument/2006/relationships/image" Target="../media/image1.png"/><Relationship Id="rId2" Type="http://schemas.microsoft.com/office/2007/relationships/media" Target="../media/media12.m4a"/><Relationship Id="rId1" Type="http://schemas.openxmlformats.org/officeDocument/2006/relationships/tags" Target="../tags/tag4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2" Type="http://schemas.microsoft.com/office/2007/relationships/media" Target="../media/media9.m4a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470452" y="295275"/>
            <a:ext cx="11251096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D23B4D-008B-4D5E-AC4F-5DE2EBFD4271}"/>
              </a:ext>
            </a:extLst>
          </p:cNvPr>
          <p:cNvSpPr/>
          <p:nvPr/>
        </p:nvSpPr>
        <p:spPr>
          <a:xfrm>
            <a:off x="4603072" y="3303727"/>
            <a:ext cx="2985859" cy="61571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53083-624D-4D80-9242-1A33C0E95199}"/>
              </a:ext>
            </a:extLst>
          </p:cNvPr>
          <p:cNvSpPr txBox="1"/>
          <p:nvPr/>
        </p:nvSpPr>
        <p:spPr>
          <a:xfrm>
            <a:off x="4540583" y="3380751"/>
            <a:ext cx="311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이상혁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708C2-A703-4916-82B9-4305D18A8D09}"/>
              </a:ext>
            </a:extLst>
          </p:cNvPr>
          <p:cNvSpPr txBox="1"/>
          <p:nvPr/>
        </p:nvSpPr>
        <p:spPr>
          <a:xfrm>
            <a:off x="1986505" y="2149484"/>
            <a:ext cx="8218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OTT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서비스 추천 알고리즘을 적용한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영화 추천 사이트</a:t>
            </a: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03FF914A-A0EA-4560-B571-A98B5EBF4D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666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020">
        <p159:morph option="byObject"/>
      </p:transition>
    </mc:Choice>
    <mc:Fallback>
      <p:transition spd="slow" advTm="602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3354" y="3283426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5" name="video1561007137">
            <a:hlinkClick r:id="" action="ppaction://media"/>
            <a:extLst>
              <a:ext uri="{FF2B5EF4-FFF2-40B4-BE49-F238E27FC236}">
                <a16:creationId xmlns:a16="http://schemas.microsoft.com/office/drawing/2014/main" id="{09769C23-22F7-4D26-A3DF-2430CFDF7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60451" y="1939937"/>
            <a:ext cx="7856738" cy="4255734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4252B44F-28EE-40F5-89B4-8E0B6CCDB3A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21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2897">
        <p159:morph option="byObject"/>
      </p:transition>
    </mc:Choice>
    <mc:Fallback>
      <p:transition spd="slow" advTm="128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605" objId="5"/>
        <p14:triggerEvt type="onClick" time="1605" objId="5"/>
        <p14:stopEvt time="12897" objId="5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0" y="3852357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2259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 및 향후 목표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04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EDF1F0-CAF5-460A-B00C-51285BCC1AE5}"/>
              </a:ext>
            </a:extLst>
          </p:cNvPr>
          <p:cNvSpPr txBox="1"/>
          <p:nvPr/>
        </p:nvSpPr>
        <p:spPr>
          <a:xfrm>
            <a:off x="2967361" y="2181642"/>
            <a:ext cx="150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DDE8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원래 목표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DDE8"/>
              </a:highligh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932EA-7E44-476D-9B88-2D0B4FBBA14F}"/>
              </a:ext>
            </a:extLst>
          </p:cNvPr>
          <p:cNvSpPr txBox="1"/>
          <p:nvPr/>
        </p:nvSpPr>
        <p:spPr>
          <a:xfrm>
            <a:off x="3610609" y="2812745"/>
            <a:ext cx="85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DDE8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성과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DDE8"/>
              </a:highligh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2A388-18DF-4D5C-8F96-F4D9DA25418F}"/>
              </a:ext>
            </a:extLst>
          </p:cNvPr>
          <p:cNvSpPr txBox="1"/>
          <p:nvPr/>
        </p:nvSpPr>
        <p:spPr>
          <a:xfrm>
            <a:off x="2963776" y="3468264"/>
            <a:ext cx="150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DDE8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아쉬운 점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DDE8"/>
              </a:highligh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47EF9-5859-4CA5-A560-7FAD4825719C}"/>
              </a:ext>
            </a:extLst>
          </p:cNvPr>
          <p:cNvSpPr txBox="1"/>
          <p:nvPr/>
        </p:nvSpPr>
        <p:spPr>
          <a:xfrm>
            <a:off x="2965877" y="4576404"/>
            <a:ext cx="150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DDE8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향후 목표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DDE8"/>
              </a:highligh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AFD8B-089F-407D-B020-CBDE0BFF0987}"/>
              </a:ext>
            </a:extLst>
          </p:cNvPr>
          <p:cNvSpPr txBox="1"/>
          <p:nvPr/>
        </p:nvSpPr>
        <p:spPr>
          <a:xfrm>
            <a:off x="4468752" y="2185117"/>
            <a:ext cx="709823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해서 사용자의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별점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데이터에 따라 영화 추천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1FD4BE-963C-487D-96AE-14A0F9C95333}"/>
              </a:ext>
            </a:extLst>
          </p:cNvPr>
          <p:cNvSpPr txBox="1"/>
          <p:nvPr/>
        </p:nvSpPr>
        <p:spPr>
          <a:xfrm>
            <a:off x="4468752" y="2837842"/>
            <a:ext cx="709823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사용자가 영화를 입력하면 그에 맞는 영화 추천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711100-799D-47C4-8CBA-E627B31D52D1}"/>
              </a:ext>
            </a:extLst>
          </p:cNvPr>
          <p:cNvSpPr txBox="1"/>
          <p:nvPr/>
        </p:nvSpPr>
        <p:spPr>
          <a:xfrm>
            <a:off x="4468751" y="3440117"/>
            <a:ext cx="7098231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기능 구현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히스토리 기반 추천 시스템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영화를 입력했을 때 그 영화 제목과 유사한 것들을 검색 목록에 띄워주는 기능이 없음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261E3F-7B31-4E57-A62A-D183B197DBC9}"/>
              </a:ext>
            </a:extLst>
          </p:cNvPr>
          <p:cNvSpPr txBox="1"/>
          <p:nvPr/>
        </p:nvSpPr>
        <p:spPr>
          <a:xfrm>
            <a:off x="4470854" y="4617951"/>
            <a:ext cx="709823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아쉬운 점에 대해 개선하고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 알고리즘을 사용자 테스트를 받아 비교한다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E70D0E-ED95-481B-BEE6-73A870DE8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6053" y="4468458"/>
            <a:ext cx="3774647" cy="1997052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B4E00BED-602A-4793-8C31-0493A23606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9872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3647">
        <p159:morph option="byObject"/>
      </p:transition>
    </mc:Choice>
    <mc:Fallback>
      <p:transition spd="slow" advTm="536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0" y="2145563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889C773-688E-47D2-94E1-651A9372D0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728" y="2008472"/>
            <a:ext cx="7216724" cy="2829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0091EF-446D-4126-99C3-86530C435018}"/>
              </a:ext>
            </a:extLst>
          </p:cNvPr>
          <p:cNvSpPr txBox="1"/>
          <p:nvPr/>
        </p:nvSpPr>
        <p:spPr>
          <a:xfrm>
            <a:off x="4676397" y="4921978"/>
            <a:ext cx="633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코로나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19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이후로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OTT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지출 비용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 이상 증가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61396FBF-622D-4DDF-893A-6640B201D8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8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1911">
        <p:fade/>
      </p:transition>
    </mc:Choice>
    <mc:Fallback>
      <p:transition spd="med" advTm="2191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0" y="2145563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71A2018-8AFA-4573-ABE4-3484570C2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011" y="2122515"/>
            <a:ext cx="3201857" cy="2977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D876A-D5F4-4B6B-A599-D2F476301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4942" y="2475269"/>
            <a:ext cx="5229955" cy="21720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9842C2-F76B-4AFD-9131-A121F74C3F5C}"/>
              </a:ext>
            </a:extLst>
          </p:cNvPr>
          <p:cNvSpPr txBox="1"/>
          <p:nvPr/>
        </p:nvSpPr>
        <p:spPr>
          <a:xfrm>
            <a:off x="2930043" y="4699833"/>
            <a:ext cx="163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꾸준히 증가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DC659C-3E65-4644-87BC-9A274BD933E0}"/>
              </a:ext>
            </a:extLst>
          </p:cNvPr>
          <p:cNvSpPr txBox="1"/>
          <p:nvPr/>
        </p:nvSpPr>
        <p:spPr>
          <a:xfrm>
            <a:off x="8203379" y="5176609"/>
            <a:ext cx="360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넷플릭스에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비해 이용률 낮음 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335D4-80CC-4A98-AC34-CB59C1BDC19D}"/>
              </a:ext>
            </a:extLst>
          </p:cNvPr>
          <p:cNvSpPr txBox="1"/>
          <p:nvPr/>
        </p:nvSpPr>
        <p:spPr>
          <a:xfrm>
            <a:off x="2924980" y="5086348"/>
            <a:ext cx="419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여러가지 협업 필터링 사용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A44B29-8F06-4FE4-ACD5-D11BFA0E0952}"/>
              </a:ext>
            </a:extLst>
          </p:cNvPr>
          <p:cNvSpPr txBox="1"/>
          <p:nvPr/>
        </p:nvSpPr>
        <p:spPr>
          <a:xfrm>
            <a:off x="8203379" y="5576719"/>
            <a:ext cx="419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별점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기반의 필터링 사용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635B98A0-7868-456A-9730-ECBBC302276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2836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6846">
        <p159:morph option="byObject"/>
      </p:transition>
    </mc:Choice>
    <mc:Fallback>
      <p:transition spd="slow" advTm="3684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71273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-3487" y="2720631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4550B1-0ADC-4824-9D05-27019F943EFA}"/>
              </a:ext>
            </a:extLst>
          </p:cNvPr>
          <p:cNvSpPr txBox="1"/>
          <p:nvPr/>
        </p:nvSpPr>
        <p:spPr>
          <a:xfrm>
            <a:off x="4044103" y="2760413"/>
            <a:ext cx="8298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79B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아이템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기반 협업 필터링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25A68D-C0A8-40D2-970D-B1BC7EDA4E28}"/>
              </a:ext>
            </a:extLst>
          </p:cNvPr>
          <p:cNvSpPr txBox="1"/>
          <p:nvPr/>
        </p:nvSpPr>
        <p:spPr>
          <a:xfrm>
            <a:off x="4044103" y="3536070"/>
            <a:ext cx="8298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79B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행렬 분해 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기반 협업 필터링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2FD69E3-ED38-4D05-9AB6-9D1755E773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1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207">
        <p159:morph option="byObject"/>
      </p:transition>
    </mc:Choice>
    <mc:Fallback>
      <p:transition spd="slow" advTm="112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71273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-3487" y="2720631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4550B1-0ADC-4824-9D05-27019F943EFA}"/>
              </a:ext>
            </a:extLst>
          </p:cNvPr>
          <p:cNvSpPr txBox="1"/>
          <p:nvPr/>
        </p:nvSpPr>
        <p:spPr>
          <a:xfrm>
            <a:off x="3014294" y="2053068"/>
            <a:ext cx="8298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79B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아이템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기반 협업 필터링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6AC6B-9C05-4CE0-B596-58560D5C4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4942" y="2890312"/>
            <a:ext cx="4752291" cy="3521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BBB2AB-AF35-470C-8461-BD2D0B76C608}"/>
              </a:ext>
            </a:extLst>
          </p:cNvPr>
          <p:cNvSpPr txBox="1"/>
          <p:nvPr/>
        </p:nvSpPr>
        <p:spPr>
          <a:xfrm>
            <a:off x="7963133" y="5379022"/>
            <a:ext cx="3611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사용자가 소비한 콘텐츠와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연관된 또 다른 콘텐츠 추천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E13EC78-6DCC-436F-A7A2-AEC446C3D8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03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051">
        <p159:morph option="byObject"/>
      </p:transition>
    </mc:Choice>
    <mc:Fallback>
      <p:transition spd="slow" advTm="905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71273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-3487" y="2720631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B25A68D-C0A8-40D2-970D-B1BC7EDA4E28}"/>
              </a:ext>
            </a:extLst>
          </p:cNvPr>
          <p:cNvSpPr txBox="1"/>
          <p:nvPr/>
        </p:nvSpPr>
        <p:spPr>
          <a:xfrm>
            <a:off x="3053889" y="1998272"/>
            <a:ext cx="8298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79B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행렬 분해 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기반 협업 필터링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0B598E-FD42-4BCB-BD95-21197D6FD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89" y="2794843"/>
            <a:ext cx="4421309" cy="30822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E4A8ED-29A3-4F58-AF6A-A9724776B0E6}"/>
              </a:ext>
            </a:extLst>
          </p:cNvPr>
          <p:cNvSpPr txBox="1"/>
          <p:nvPr/>
        </p:nvSpPr>
        <p:spPr>
          <a:xfrm>
            <a:off x="7475198" y="5154656"/>
            <a:ext cx="3611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사용자와 아이템의 특성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강한 관련성 있다면 추천</a:t>
            </a: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B01594E5-4686-4D0A-8815-2C51EC7886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50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740">
        <p159:morph option="byObject"/>
      </p:transition>
    </mc:Choice>
    <mc:Fallback>
      <p:transition spd="slow" advTm="1074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71273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-3487" y="2720631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267022A-9CA6-47FF-BFCA-5F74B8C510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369" y="2143291"/>
            <a:ext cx="5041045" cy="3698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74AC9B-88C5-4FFF-828A-106B2A89B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8880" y="1184777"/>
            <a:ext cx="4481913" cy="4472041"/>
          </a:xfrm>
          <a:prstGeom prst="rect">
            <a:avLst/>
          </a:prstGeom>
        </p:spPr>
      </p:pic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41A44CE5-09F4-439A-83AC-2701A532F2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16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417">
        <p159:morph option="byObject"/>
      </p:transition>
    </mc:Choice>
    <mc:Fallback>
      <p:transition spd="slow" advTm="84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3354" y="3283426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8D78B0B-2AFC-4DF6-B587-462B2BCE7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968" y="1772510"/>
            <a:ext cx="8598215" cy="4186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F802A3-9EDA-4401-BFB4-0D3D4CD34EBE}"/>
              </a:ext>
            </a:extLst>
          </p:cNvPr>
          <p:cNvSpPr txBox="1"/>
          <p:nvPr/>
        </p:nvSpPr>
        <p:spPr>
          <a:xfrm>
            <a:off x="6951034" y="3611229"/>
            <a:ext cx="5281248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 유형 선택</a:t>
            </a:r>
            <a:endParaRPr lang="en-US" altLang="ko-KR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D8DFE29-097D-478A-94C9-A2CD69054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31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6469">
        <p159:morph option="byObject"/>
      </p:transition>
    </mc:Choice>
    <mc:Fallback>
      <p:transition spd="slow" advTm="6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3354" y="3283426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BBFCC05-4F5B-4CE6-8D5A-2B2914D479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2515" y="1939937"/>
            <a:ext cx="5173517" cy="4375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B1C66C-BD0A-41FD-B04C-4A31462CDE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6485" y="3194299"/>
            <a:ext cx="3953427" cy="2962688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4CF05464-29E9-44FC-B783-2A50491D4F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09363" y="6075363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7141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855">
        <p159:morph option="byObject"/>
      </p:transition>
    </mc:Choice>
    <mc:Fallback>
      <p:transition spd="slow" advTm="98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9|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7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dist="38100" dir="2700000" algn="tl" rotWithShape="0">
            <a:prstClr val="black">
              <a:alpha val="1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259</Words>
  <Application>Microsoft Office PowerPoint</Application>
  <PresentationFormat>와이드스크린</PresentationFormat>
  <Paragraphs>87</Paragraphs>
  <Slides>11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Arial</vt:lpstr>
      <vt:lpstr>맑은 고딕</vt:lpstr>
      <vt:lpstr>에스코어 드림 9 Black</vt:lpstr>
      <vt:lpstr>배달의민족 주아</vt:lpstr>
      <vt:lpstr>에스코어 드림 8 Heavy</vt:lpstr>
      <vt:lpstr>에스코어 드림 5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이봄</dc:creator>
  <cp:lastModifiedBy>jyo</cp:lastModifiedBy>
  <cp:revision>44</cp:revision>
  <dcterms:created xsi:type="dcterms:W3CDTF">2020-04-01T01:18:34Z</dcterms:created>
  <dcterms:modified xsi:type="dcterms:W3CDTF">2022-06-13T04:40:58Z</dcterms:modified>
</cp:coreProperties>
</file>